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roxima Nova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13" Type="http://schemas.openxmlformats.org/officeDocument/2006/relationships/font" Target="fonts/ProximaNova-italic.fntdata"/><Relationship Id="rId12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05822e5f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05822e5f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805822e5f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805822e5f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05822e5f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05822e5f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05822e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05822e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1" Type="http://schemas.openxmlformats.org/officeDocument/2006/relationships/image" Target="../media/image6.png"/><Relationship Id="rId10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Automatically creating Presentations with GPT-3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86650" y="3182319"/>
            <a:ext cx="81231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Thomas, Maria, Ralf, Patrick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https://github.com/PatrickSinger99/GPT3PowerPoint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 1: One slide PowerPoint file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Text is used as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 GPT-3 model was trained to generate bullet points from the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 second model used the text as input to generate a keyword. The keyword is used as the slide title and to download a picture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98" y="2792225"/>
            <a:ext cx="2475351" cy="18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691650" y="2792225"/>
            <a:ext cx="2976600" cy="20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00" y="3296325"/>
            <a:ext cx="4064276" cy="10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311700" y="3197575"/>
            <a:ext cx="4260300" cy="121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>
            <a:stCxn id="70" idx="3"/>
            <a:endCxn id="68" idx="1"/>
          </p:cNvCxnSpPr>
          <p:nvPr/>
        </p:nvCxnSpPr>
        <p:spPr>
          <a:xfrm>
            <a:off x="4572000" y="3803875"/>
            <a:ext cx="1119600" cy="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4"/>
          <p:cNvSpPr txBox="1"/>
          <p:nvPr/>
        </p:nvSpPr>
        <p:spPr>
          <a:xfrm>
            <a:off x="311700" y="285887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691650" y="245352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 2: Multiple slide PowerPoint file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Keyword is used as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An API gets Information relating to the keyword from wikipedia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 GPT-3 model summarizes the text to bullet points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75" y="1914075"/>
            <a:ext cx="1286548" cy="9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375" y="2873950"/>
            <a:ext cx="1286552" cy="93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925" y="3883550"/>
            <a:ext cx="1286552" cy="94558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7108225" y="1914075"/>
            <a:ext cx="1517700" cy="29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8136925" y="157537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32100" y="3248175"/>
            <a:ext cx="1517700" cy="68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Jaguar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632100" y="290947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9777" y="2897038"/>
            <a:ext cx="1118100" cy="10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018975" y="2402400"/>
            <a:ext cx="141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Wikipedia API for Text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872" y="4013297"/>
            <a:ext cx="2536376" cy="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3018975" y="2735775"/>
            <a:ext cx="2807700" cy="209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</a:t>
            </a:r>
            <a:endParaRPr/>
          </a:p>
        </p:txBody>
      </p:sp>
      <p:cxnSp>
        <p:nvCxnSpPr>
          <p:cNvPr id="91" name="Google Shape;91;p15"/>
          <p:cNvCxnSpPr>
            <a:stCxn id="85" idx="3"/>
          </p:cNvCxnSpPr>
          <p:nvPr/>
        </p:nvCxnSpPr>
        <p:spPr>
          <a:xfrm>
            <a:off x="2149800" y="3591225"/>
            <a:ext cx="86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/>
          <p:nvPr/>
        </p:nvCxnSpPr>
        <p:spPr>
          <a:xfrm>
            <a:off x="5826675" y="3591075"/>
            <a:ext cx="1264800" cy="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5691650" y="2792225"/>
            <a:ext cx="2976600" cy="20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 3: PowerPoint file without external source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Goal was to try and let GPT-3 come up with matching text to a given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Used in combination with the image downloader to create a pptx file</a:t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1669250" y="3634625"/>
            <a:ext cx="1517700" cy="68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platy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669250" y="329592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37" y="2801438"/>
            <a:ext cx="2745825" cy="201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691650" y="2453525"/>
            <a:ext cx="8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" name="Google Shape;104;p16"/>
          <p:cNvCxnSpPr>
            <a:stCxn id="100" idx="3"/>
          </p:cNvCxnSpPr>
          <p:nvPr/>
        </p:nvCxnSpPr>
        <p:spPr>
          <a:xfrm>
            <a:off x="3186950" y="3977675"/>
            <a:ext cx="251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264550" y="1607825"/>
            <a:ext cx="1702500" cy="254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Version 4: HTML Presentation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1595800" y="2733963"/>
            <a:ext cx="1576800" cy="7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GPT Subtopic generation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402675" y="2733975"/>
            <a:ext cx="1576800" cy="7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GPT Text generation</a:t>
            </a:r>
            <a:endParaRPr sz="1300"/>
          </a:p>
        </p:txBody>
      </p:sp>
      <p:sp>
        <p:nvSpPr>
          <p:cNvPr id="113" name="Google Shape;113;p17"/>
          <p:cNvSpPr/>
          <p:nvPr/>
        </p:nvSpPr>
        <p:spPr>
          <a:xfrm>
            <a:off x="5209550" y="2733963"/>
            <a:ext cx="1576800" cy="7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GPT Slide HTML generation</a:t>
            </a:r>
            <a:endParaRPr sz="1300"/>
          </a:p>
        </p:txBody>
      </p:sp>
      <p:sp>
        <p:nvSpPr>
          <p:cNvPr id="114" name="Google Shape;114;p17"/>
          <p:cNvSpPr/>
          <p:nvPr/>
        </p:nvSpPr>
        <p:spPr>
          <a:xfrm>
            <a:off x="3402163" y="1607825"/>
            <a:ext cx="1576800" cy="7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GPT Mindmap HTML generation</a:t>
            </a:r>
            <a:endParaRPr sz="1200"/>
          </a:p>
        </p:txBody>
      </p:sp>
      <p:sp>
        <p:nvSpPr>
          <p:cNvPr id="115" name="Google Shape;115;p17"/>
          <p:cNvSpPr/>
          <p:nvPr/>
        </p:nvSpPr>
        <p:spPr>
          <a:xfrm>
            <a:off x="311700" y="2709763"/>
            <a:ext cx="1054026" cy="807732"/>
          </a:xfrm>
          <a:prstGeom prst="flowChartDocument">
            <a:avLst/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Topic Input</a:t>
            </a:r>
            <a:endParaRPr sz="13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9" y="3621459"/>
            <a:ext cx="1180825" cy="2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275" y="3598125"/>
            <a:ext cx="1702575" cy="7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797" y="3598122"/>
            <a:ext cx="1576800" cy="40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525" y="3598125"/>
            <a:ext cx="2000568" cy="8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5775" y="1735225"/>
            <a:ext cx="1480074" cy="6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5762" y="2455613"/>
            <a:ext cx="1480074" cy="50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5775" y="3103150"/>
            <a:ext cx="1180826" cy="37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5775" y="3621450"/>
            <a:ext cx="1250248" cy="32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7"/>
          <p:cNvCxnSpPr>
            <a:stCxn id="115" idx="3"/>
            <a:endCxn id="111" idx="1"/>
          </p:cNvCxnSpPr>
          <p:nvPr/>
        </p:nvCxnSpPr>
        <p:spPr>
          <a:xfrm>
            <a:off x="1365726" y="3113629"/>
            <a:ext cx="230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>
            <a:stCxn id="111" idx="3"/>
            <a:endCxn id="112" idx="1"/>
          </p:cNvCxnSpPr>
          <p:nvPr/>
        </p:nvCxnSpPr>
        <p:spPr>
          <a:xfrm>
            <a:off x="3172600" y="3113613"/>
            <a:ext cx="230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/>
          <p:cNvCxnSpPr/>
          <p:nvPr/>
        </p:nvCxnSpPr>
        <p:spPr>
          <a:xfrm flipH="1" rot="10800000">
            <a:off x="2384275" y="1987463"/>
            <a:ext cx="1017900" cy="74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>
            <a:stCxn id="114" idx="3"/>
          </p:cNvCxnSpPr>
          <p:nvPr/>
        </p:nvCxnSpPr>
        <p:spPr>
          <a:xfrm>
            <a:off x="4978963" y="1987475"/>
            <a:ext cx="2255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>
            <a:stCxn id="112" idx="3"/>
            <a:endCxn id="113" idx="1"/>
          </p:cNvCxnSpPr>
          <p:nvPr/>
        </p:nvCxnSpPr>
        <p:spPr>
          <a:xfrm>
            <a:off x="4979475" y="3113625"/>
            <a:ext cx="230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stCxn id="113" idx="3"/>
          </p:cNvCxnSpPr>
          <p:nvPr/>
        </p:nvCxnSpPr>
        <p:spPr>
          <a:xfrm>
            <a:off x="6786350" y="3113613"/>
            <a:ext cx="465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7"/>
          <p:cNvSpPr txBox="1"/>
          <p:nvPr/>
        </p:nvSpPr>
        <p:spPr>
          <a:xfrm>
            <a:off x="7230500" y="1311250"/>
            <a:ext cx="177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Proxima Nova"/>
                <a:ea typeface="Proxima Nova"/>
                <a:cs typeface="Proxima Nova"/>
                <a:sym typeface="Proxima Nova"/>
              </a:rPr>
              <a:t>HTML Presentation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2213" y="1106260"/>
            <a:ext cx="2336707" cy="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